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4"/>
  </p:notesMasterIdLst>
  <p:handoutMasterIdLst>
    <p:handoutMasterId r:id="rId22"/>
  </p:handoutMasterIdLst>
  <p:sldIdLst>
    <p:sldId id="256" r:id="rId3"/>
    <p:sldId id="257" r:id="rId5"/>
    <p:sldId id="309" r:id="rId6"/>
    <p:sldId id="258" r:id="rId7"/>
    <p:sldId id="259" r:id="rId8"/>
    <p:sldId id="303" r:id="rId9"/>
    <p:sldId id="304" r:id="rId10"/>
    <p:sldId id="305" r:id="rId11"/>
    <p:sldId id="306" r:id="rId12"/>
    <p:sldId id="307" r:id="rId13"/>
    <p:sldId id="292" r:id="rId14"/>
    <p:sldId id="293" r:id="rId15"/>
    <p:sldId id="296" r:id="rId16"/>
    <p:sldId id="297" r:id="rId17"/>
    <p:sldId id="298" r:id="rId18"/>
    <p:sldId id="299" r:id="rId19"/>
    <p:sldId id="300" r:id="rId20"/>
    <p:sldId id="280" r:id="rId21"/>
  </p:sldIdLst>
  <p:sldSz cx="12192000" cy="6858000"/>
  <p:notesSz cx="6858000" cy="9144000"/>
  <p:embeddedFontLst>
    <p:embeddedFont>
      <p:font typeface="Nunito Sans" charset="0"/>
      <p:regular r:id="rId26"/>
      <p:bold r:id="rId27"/>
      <p:italic r:id="rId28"/>
      <p:boldItalic r:id="rId29"/>
    </p:embeddedFont>
    <p:embeddedFont>
      <p:font typeface="Nunito Sans ExtraBold" charset="0"/>
      <p:bold r:id="rId30"/>
    </p:embeddedFont>
    <p:embeddedFont>
      <p:font typeface="Open Sans ExtraBold" panose="020B0906030804020204" charset="0"/>
      <p:bold r:id="rId31"/>
    </p:embeddedFont>
  </p:embeddedFontLst>
  <p:custDataLst>
    <p:tags r:id="rId3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D5D9B"/>
    <a:srgbClr val="2687FF"/>
    <a:srgbClr val="04387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7" d="100"/>
          <a:sy n="147" d="100"/>
        </p:scale>
        <p:origin x="10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2" Type="http://schemas.openxmlformats.org/officeDocument/2006/relationships/tags" Target="tags/tag2.xml"/><Relationship Id="rId31" Type="http://schemas.openxmlformats.org/officeDocument/2006/relationships/font" Target="fonts/font6.fntdata"/><Relationship Id="rId30" Type="http://schemas.openxmlformats.org/officeDocument/2006/relationships/font" Target="fonts/font5.fntdata"/><Relationship Id="rId3" Type="http://schemas.openxmlformats.org/officeDocument/2006/relationships/slide" Target="slides/slide1.xml"/><Relationship Id="rId29" Type="http://schemas.openxmlformats.org/officeDocument/2006/relationships/font" Target="fonts/font4.fntdata"/><Relationship Id="rId28" Type="http://schemas.openxmlformats.org/officeDocument/2006/relationships/font" Target="fonts/font3.fntdata"/><Relationship Id="rId27" Type="http://schemas.openxmlformats.org/officeDocument/2006/relationships/font" Target="fonts/font2.fntdata"/><Relationship Id="rId26" Type="http://schemas.openxmlformats.org/officeDocument/2006/relationships/font" Target="fonts/font1.fntdata"/><Relationship Id="rId25" Type="http://schemas.openxmlformats.org/officeDocument/2006/relationships/tableStyles" Target="tableStyles.xml"/><Relationship Id="rId24" Type="http://schemas.openxmlformats.org/officeDocument/2006/relationships/viewProps" Target="viewProps.xml"/><Relationship Id="rId23" Type="http://schemas.openxmlformats.org/officeDocument/2006/relationships/presProps" Target="presProps.xml"/><Relationship Id="rId22" Type="http://schemas.openxmlformats.org/officeDocument/2006/relationships/handoutMaster" Target="handoutMasters/handoutMaster1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Nunito Sans" charset="0"/>
              <a:ea typeface="Nunito Sans" charset="0"/>
              <a:cs typeface="Nunito Sans" charset="0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Nunito Sans" charset="0"/>
                <a:ea typeface="Nunito Sans" charset="0"/>
                <a:cs typeface="Nunito Sans" charset="0"/>
              </a:rPr>
            </a:fld>
            <a:endParaRPr lang="zh-CN" altLang="en-US">
              <a:latin typeface="Nunito Sans" charset="0"/>
              <a:ea typeface="Nunito Sans" charset="0"/>
              <a:cs typeface="Nunito Sans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Nunito Sans" charset="0"/>
              <a:ea typeface="Nunito Sans" charset="0"/>
              <a:cs typeface="Nunito Sans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Nunito Sans" charset="0"/>
                <a:ea typeface="Nunito Sans" charset="0"/>
                <a:cs typeface="Nunito Sans" charset="0"/>
              </a:rPr>
            </a:fld>
            <a:endParaRPr lang="zh-CN" altLang="en-US">
              <a:latin typeface="Nunito Sans" charset="0"/>
              <a:ea typeface="Nunito Sans" charset="0"/>
              <a:cs typeface="Nunito Sans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Nunito Sans" charset="0"/>
                <a:ea typeface="Nunito Sans" charset="0"/>
                <a:cs typeface="Nunito Sans" charset="0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Nunito Sans" charset="0"/>
                <a:ea typeface="Nunito Sans" charset="0"/>
                <a:cs typeface="Nunito Sans" charset="0"/>
              </a:defRPr>
            </a:lvl1pPr>
          </a:lstStyle>
          <a:p>
            <a:fld id="{11502C6B-EB9B-4D69-9E51-1FEE7769C71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Nunito Sans" charset="0"/>
                <a:ea typeface="Nunito Sans" charset="0"/>
                <a:cs typeface="Nunito Sans" charset="0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Nunito Sans" charset="0"/>
                <a:ea typeface="Nunito Sans" charset="0"/>
                <a:cs typeface="Nunito Sans" charset="0"/>
              </a:defRPr>
            </a:lvl1pPr>
          </a:lstStyle>
          <a:p>
            <a:fld id="{056D8460-D7CE-438D-A038-114C093215AA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Nunito Sans" charset="0"/>
        <a:ea typeface="Nunito Sans" charset="0"/>
        <a:cs typeface="Nunito Sans" charset="0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Nunito Sans" charset="0"/>
        <a:ea typeface="Nunito Sans" charset="0"/>
        <a:cs typeface="Nunito Sans" charset="0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Nunito Sans" charset="0"/>
        <a:ea typeface="Nunito Sans" charset="0"/>
        <a:cs typeface="Nunito Sans" charset="0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Nunito Sans" charset="0"/>
        <a:ea typeface="Nunito Sans" charset="0"/>
        <a:cs typeface="Nunito Sans" charset="0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Nunito Sans" charset="0"/>
        <a:ea typeface="Nunito Sans" charset="0"/>
        <a:cs typeface="Nunito Sans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6D8460-D7CE-438D-A038-114C093215A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6D8460-D7CE-438D-A038-114C093215A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6D8460-D7CE-438D-A038-114C093215A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6D8460-D7CE-438D-A038-114C093215A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6D8460-D7CE-438D-A038-114C093215A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6D8460-D7CE-438D-A038-114C093215A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6D8460-D7CE-438D-A038-114C093215A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6D8460-D7CE-438D-A038-114C093215A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6D8460-D7CE-438D-A038-114C093215A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6D8460-D7CE-438D-A038-114C093215A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6D8460-D7CE-438D-A038-114C093215A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6D8460-D7CE-438D-A038-114C093215A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6D8460-D7CE-438D-A038-114C093215A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6D8460-D7CE-438D-A038-114C093215A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6D8460-D7CE-438D-A038-114C093215A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6D8460-D7CE-438D-A038-114C093215A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6D8460-D7CE-438D-A038-114C093215A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6D8460-D7CE-438D-A038-114C093215A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C90CD-CD95-4E56-AB88-06C8234E931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D1507-B13D-4DF7-B5D8-2A926364E0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4" Type="http://schemas.openxmlformats.org/officeDocument/2006/relationships/theme" Target="../theme/theme1.xml"/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Nunito Sans" charset="0"/>
                <a:ea typeface="Nunito Sans" charset="0"/>
                <a:cs typeface="Nunito Sans" charset="0"/>
              </a:defRPr>
            </a:lvl1pPr>
          </a:lstStyle>
          <a:p>
            <a:fld id="{43EC90CD-CD95-4E56-AB88-06C8234E931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Nunito Sans" charset="0"/>
                <a:ea typeface="Nunito Sans" charset="0"/>
                <a:cs typeface="Nunito Sans" charset="0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Nunito Sans" charset="0"/>
                <a:ea typeface="Nunito Sans" charset="0"/>
                <a:cs typeface="Nunito Sans" charset="0"/>
              </a:defRPr>
            </a:lvl1pPr>
          </a:lstStyle>
          <a:p>
            <a:fld id="{CDDD1507-B13D-4DF7-B5D8-2A926364E061}" type="slidenum">
              <a:rPr lang="zh-CN" altLang="en-US" smtClean="0"/>
            </a:fld>
            <a:endParaRPr lang="zh-CN" altLang="en-US"/>
          </a:p>
        </p:txBody>
      </p:sp>
      <p:grpSp>
        <p:nvGrpSpPr>
          <p:cNvPr id="7" name="组合 6"/>
          <p:cNvGrpSpPr/>
          <p:nvPr userDrawn="1"/>
        </p:nvGrpSpPr>
        <p:grpSpPr>
          <a:xfrm>
            <a:off x="6" y="0"/>
            <a:ext cx="12191992" cy="6858001"/>
            <a:chOff x="6" y="0"/>
            <a:chExt cx="12191992" cy="6858001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 rotWithShape="1">
            <a:blip r:embed="rId3"/>
            <a:srcRect l="21011" t="17495" r="22011" b="36004"/>
            <a:stretch>
              <a:fillRect/>
            </a:stretch>
          </p:blipFill>
          <p:spPr>
            <a:xfrm rot="5400000" flipV="1">
              <a:off x="-1343482" y="1343489"/>
              <a:ext cx="6858000" cy="4171024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 rotWithShape="1">
            <a:blip r:embed="rId3"/>
            <a:srcRect l="21011" t="54174" r="22011" b="7444"/>
            <a:stretch>
              <a:fillRect/>
            </a:stretch>
          </p:blipFill>
          <p:spPr>
            <a:xfrm rot="5400000" flipV="1">
              <a:off x="6462249" y="1128250"/>
              <a:ext cx="6858000" cy="4601499"/>
            </a:xfrm>
            <a:prstGeom prst="rect">
              <a:avLst/>
            </a:prstGeom>
          </p:spPr>
        </p:pic>
        <p:sp>
          <p:nvSpPr>
            <p:cNvPr id="10" name="矩形 9"/>
            <p:cNvSpPr/>
            <p:nvPr/>
          </p:nvSpPr>
          <p:spPr>
            <a:xfrm>
              <a:off x="50800" y="31750"/>
              <a:ext cx="12090400" cy="68008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Nunito Sans" charset="0"/>
                <a:ea typeface="Nunito Sans" charset="0"/>
                <a:cs typeface="Nunito Sans" charset="0"/>
              </a:endParaRPr>
            </a:p>
          </p:txBody>
        </p:sp>
      </p:grpSp>
      <p:grpSp>
        <p:nvGrpSpPr>
          <p:cNvPr id="11" name="组合 10"/>
          <p:cNvGrpSpPr/>
          <p:nvPr userDrawn="1"/>
        </p:nvGrpSpPr>
        <p:grpSpPr>
          <a:xfrm>
            <a:off x="242201" y="191958"/>
            <a:ext cx="418867" cy="493841"/>
            <a:chOff x="5394769" y="1204331"/>
            <a:chExt cx="352361" cy="215941"/>
          </a:xfrm>
          <a:solidFill>
            <a:srgbClr val="0D5D9B"/>
          </a:solidFill>
        </p:grpSpPr>
        <p:sp>
          <p:nvSpPr>
            <p:cNvPr id="12" name="燕尾形 3"/>
            <p:cNvSpPr/>
            <p:nvPr/>
          </p:nvSpPr>
          <p:spPr>
            <a:xfrm>
              <a:off x="5394769" y="1204331"/>
              <a:ext cx="215941" cy="215941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Nunito Sans" charset="0"/>
                <a:ea typeface="Nunito Sans" charset="0"/>
                <a:cs typeface="Nunito Sans" charset="0"/>
              </a:endParaRPr>
            </a:p>
          </p:txBody>
        </p:sp>
        <p:sp>
          <p:nvSpPr>
            <p:cNvPr id="13" name="燕尾形 4"/>
            <p:cNvSpPr/>
            <p:nvPr/>
          </p:nvSpPr>
          <p:spPr>
            <a:xfrm>
              <a:off x="5531189" y="1204331"/>
              <a:ext cx="215941" cy="215941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Nunito Sans" charset="0"/>
                <a:ea typeface="Nunito Sans" charset="0"/>
                <a:cs typeface="Nunito Sans" charset="0"/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Nunito Sans" charset="0"/>
          <a:ea typeface="Nunito Sans" charset="0"/>
          <a:cs typeface="Nunito Sans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Nunito Sans" charset="0"/>
          <a:ea typeface="Nunito Sans" charset="0"/>
          <a:cs typeface="Nunito Sans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Nunito Sans" charset="0"/>
          <a:ea typeface="Nunito Sans" charset="0"/>
          <a:cs typeface="Nunito Sans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Nunito Sans" charset="0"/>
          <a:ea typeface="Nunito Sans" charset="0"/>
          <a:cs typeface="Nunito Sans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Nunito Sans" charset="0"/>
          <a:ea typeface="Nunito Sans" charset="0"/>
          <a:cs typeface="Nunito Sans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Nunito Sans" charset="0"/>
          <a:ea typeface="Nunito Sans" charset="0"/>
          <a:cs typeface="Nunito Sans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7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1.xml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5.png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 29"/>
          <p:cNvPicPr>
            <a:picLocks noChangeAspect="1"/>
          </p:cNvPicPr>
          <p:nvPr/>
        </p:nvPicPr>
        <p:blipFill rotWithShape="1">
          <a:blip r:embed="rId1"/>
          <a:srcRect l="21011" t="17495" r="22011" b="36004"/>
          <a:stretch>
            <a:fillRect/>
          </a:stretch>
        </p:blipFill>
        <p:spPr>
          <a:xfrm rot="5400000" flipV="1">
            <a:off x="-1343482" y="1343489"/>
            <a:ext cx="6858000" cy="4171024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 rotWithShape="1">
          <a:blip r:embed="rId1"/>
          <a:srcRect l="21011" t="54174" r="22011" b="7444"/>
          <a:stretch>
            <a:fillRect/>
          </a:stretch>
        </p:blipFill>
        <p:spPr>
          <a:xfrm rot="5400000" flipV="1">
            <a:off x="6462249" y="1128250"/>
            <a:ext cx="6858000" cy="4601499"/>
          </a:xfrm>
          <a:prstGeom prst="rect">
            <a:avLst/>
          </a:prstGeom>
        </p:spPr>
      </p:pic>
      <p:sp>
        <p:nvSpPr>
          <p:cNvPr id="43" name="矩形 42"/>
          <p:cNvSpPr/>
          <p:nvPr/>
        </p:nvSpPr>
        <p:spPr>
          <a:xfrm>
            <a:off x="3418661" y="3429178"/>
            <a:ext cx="6809283" cy="922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IN" altLang="zh-CN" dirty="0">
                <a:latin typeface="Nunito Sans" charset="0"/>
                <a:ea typeface="Nunito Sans" charset="0"/>
                <a:cs typeface="Nunito Sans" charset="0"/>
                <a:sym typeface="Arial" panose="020B0604020202020204" pitchFamily="34" charset="0"/>
              </a:rPr>
              <a:t>Yogesh Nivrtti Patil</a:t>
            </a:r>
            <a:endParaRPr lang="en-IN" altLang="zh-CN" dirty="0">
              <a:latin typeface="Nunito Sans" charset="0"/>
              <a:ea typeface="Nunito Sans" charset="0"/>
              <a:cs typeface="Nunito Sans" charset="0"/>
              <a:sym typeface="Arial" panose="020B0604020202020204" pitchFamily="34" charset="0"/>
            </a:endParaRPr>
          </a:p>
          <a:p>
            <a:pPr algn="l"/>
            <a:r>
              <a:rPr lang="en-IN" altLang="zh-CN" dirty="0">
                <a:latin typeface="Nunito Sans" charset="0"/>
                <a:ea typeface="Nunito Sans" charset="0"/>
                <a:cs typeface="Nunito Sans" charset="0"/>
                <a:sym typeface="Arial" panose="020B0604020202020204" pitchFamily="34" charset="0"/>
              </a:rPr>
              <a:t>Employee ID: 201316</a:t>
            </a:r>
            <a:endParaRPr lang="en-IN" altLang="zh-CN" dirty="0">
              <a:latin typeface="Nunito Sans" charset="0"/>
              <a:ea typeface="Nunito Sans" charset="0"/>
              <a:cs typeface="Nunito Sans" charset="0"/>
              <a:sym typeface="Arial" panose="020B0604020202020204" pitchFamily="34" charset="0"/>
            </a:endParaRPr>
          </a:p>
          <a:p>
            <a:pPr algn="l"/>
            <a:r>
              <a:rPr lang="en-IN" altLang="zh-CN" dirty="0">
                <a:latin typeface="Nunito Sans" charset="0"/>
                <a:ea typeface="Nunito Sans" charset="0"/>
                <a:cs typeface="Nunito Sans" charset="0"/>
                <a:sym typeface="Arial" panose="020B0604020202020204" pitchFamily="34" charset="0"/>
              </a:rPr>
              <a:t>AQE</a:t>
            </a:r>
            <a:endParaRPr lang="en-IN" altLang="zh-CN" dirty="0">
              <a:latin typeface="Nunito Sans" charset="0"/>
              <a:ea typeface="Nunito Sans" charset="0"/>
              <a:cs typeface="Nunito Sans" charset="0"/>
              <a:sym typeface="Arial" panose="020B0604020202020204" pitchFamily="34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3274517" y="2429811"/>
            <a:ext cx="10447199" cy="829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altLang="zh-CN" sz="4800" dirty="0">
                <a:solidFill>
                  <a:srgbClr val="043874"/>
                </a:solidFill>
                <a:latin typeface="Nunito Sans ExtraBold" charset="0"/>
                <a:ea typeface="Nunito Sans ExtraBold" charset="0"/>
                <a:cs typeface="Nunito Sans ExtraBold" charset="0"/>
                <a:sym typeface="+mn-lt"/>
              </a:rPr>
              <a:t>Docker &amp; Selenium Project</a:t>
            </a:r>
            <a:endParaRPr lang="en-IN" altLang="zh-CN" sz="4800" dirty="0">
              <a:solidFill>
                <a:srgbClr val="043874"/>
              </a:solidFill>
              <a:latin typeface="Nunito Sans ExtraBold" charset="0"/>
              <a:ea typeface="Nunito Sans ExtraBold" charset="0"/>
              <a:cs typeface="Nunito Sans ExtraBold" charset="0"/>
              <a:sym typeface="+mn-l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"/>
          <p:cNvSpPr/>
          <p:nvPr/>
        </p:nvSpPr>
        <p:spPr>
          <a:xfrm>
            <a:off x="665480" y="236220"/>
            <a:ext cx="1003935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IN" altLang="zh-CN" sz="2800" b="1">
                <a:latin typeface="Nunito Sans" charset="0"/>
                <a:ea typeface="Nunito Sans" charset="0"/>
                <a:cs typeface="Nunito Sans" charset="0"/>
                <a:sym typeface="Arial" panose="020B0604020202020204" pitchFamily="34" charset="0"/>
              </a:rPr>
              <a:t>Generating Test Report</a:t>
            </a:r>
            <a:endParaRPr lang="en-IN" altLang="zh-CN" sz="2800" b="1">
              <a:latin typeface="Nunito Sans" charset="0"/>
              <a:ea typeface="Nunito Sans" charset="0"/>
              <a:cs typeface="Nunito Sans" charset="0"/>
              <a:sym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55675" y="1174750"/>
            <a:ext cx="10281285" cy="450786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-1" y="0"/>
            <a:ext cx="12191999" cy="6858001"/>
            <a:chOff x="-1" y="0"/>
            <a:chExt cx="12191999" cy="6858001"/>
          </a:xfrm>
        </p:grpSpPr>
        <p:pic>
          <p:nvPicPr>
            <p:cNvPr id="20" name="图片 19"/>
            <p:cNvPicPr>
              <a:picLocks noChangeAspect="1"/>
            </p:cNvPicPr>
            <p:nvPr/>
          </p:nvPicPr>
          <p:blipFill rotWithShape="1">
            <a:blip r:embed="rId1"/>
            <a:srcRect l="21011" t="54174" r="22011" b="7444"/>
            <a:stretch>
              <a:fillRect/>
            </a:stretch>
          </p:blipFill>
          <p:spPr>
            <a:xfrm rot="5400000" flipV="1">
              <a:off x="6462249" y="1128250"/>
              <a:ext cx="6858000" cy="4601499"/>
            </a:xfrm>
            <a:prstGeom prst="rect">
              <a:avLst/>
            </a:prstGeom>
          </p:spPr>
        </p:pic>
        <p:pic>
          <p:nvPicPr>
            <p:cNvPr id="21" name="图片 20"/>
            <p:cNvPicPr>
              <a:picLocks noChangeAspect="1"/>
            </p:cNvPicPr>
            <p:nvPr/>
          </p:nvPicPr>
          <p:blipFill rotWithShape="1">
            <a:blip r:embed="rId1"/>
            <a:srcRect l="21011" t="54174" r="22011" b="7444"/>
            <a:stretch>
              <a:fillRect/>
            </a:stretch>
          </p:blipFill>
          <p:spPr>
            <a:xfrm rot="5400000" flipH="1">
              <a:off x="-1128251" y="1128251"/>
              <a:ext cx="6858000" cy="4601499"/>
            </a:xfrm>
            <a:prstGeom prst="rect">
              <a:avLst/>
            </a:prstGeom>
          </p:spPr>
        </p:pic>
      </p:grpSp>
      <p:grpSp>
        <p:nvGrpSpPr>
          <p:cNvPr id="4" name="组合 3"/>
          <p:cNvGrpSpPr/>
          <p:nvPr/>
        </p:nvGrpSpPr>
        <p:grpSpPr>
          <a:xfrm>
            <a:off x="2769497" y="2147759"/>
            <a:ext cx="1078602" cy="385540"/>
            <a:chOff x="5394769" y="1204331"/>
            <a:chExt cx="604125" cy="215941"/>
          </a:xfrm>
          <a:solidFill>
            <a:srgbClr val="0D5D9B"/>
          </a:solidFill>
        </p:grpSpPr>
        <p:sp>
          <p:nvSpPr>
            <p:cNvPr id="23" name="燕尾形 3"/>
            <p:cNvSpPr/>
            <p:nvPr/>
          </p:nvSpPr>
          <p:spPr>
            <a:xfrm>
              <a:off x="5394769" y="1204331"/>
              <a:ext cx="215941" cy="215941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Nunito Sans" charset="0"/>
                <a:ea typeface="Nunito Sans" charset="0"/>
                <a:cs typeface="Nunito Sans" charset="0"/>
                <a:sym typeface="Arial" panose="020B0604020202020204" pitchFamily="34" charset="0"/>
              </a:endParaRPr>
            </a:p>
          </p:txBody>
        </p:sp>
        <p:sp>
          <p:nvSpPr>
            <p:cNvPr id="24" name="燕尾形 4"/>
            <p:cNvSpPr/>
            <p:nvPr/>
          </p:nvSpPr>
          <p:spPr>
            <a:xfrm>
              <a:off x="5584671" y="1204331"/>
              <a:ext cx="215941" cy="215941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Nunito Sans" charset="0"/>
                <a:ea typeface="Nunito Sans" charset="0"/>
                <a:cs typeface="Nunito Sans" charset="0"/>
                <a:sym typeface="Arial" panose="020B0604020202020204" pitchFamily="34" charset="0"/>
              </a:endParaRPr>
            </a:p>
          </p:txBody>
        </p:sp>
        <p:sp>
          <p:nvSpPr>
            <p:cNvPr id="25" name="燕尾形 5"/>
            <p:cNvSpPr/>
            <p:nvPr/>
          </p:nvSpPr>
          <p:spPr>
            <a:xfrm>
              <a:off x="5782953" y="1204331"/>
              <a:ext cx="215941" cy="215941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Nunito Sans" charset="0"/>
                <a:ea typeface="Nunito Sans" charset="0"/>
                <a:cs typeface="Nunito Sans" charset="0"/>
                <a:sym typeface="Arial" panose="020B0604020202020204" pitchFamily="34" charset="0"/>
              </a:endParaRPr>
            </a:p>
          </p:txBody>
        </p:sp>
      </p:grpSp>
      <p:sp>
        <p:nvSpPr>
          <p:cNvPr id="5" name="矩形 4"/>
          <p:cNvSpPr/>
          <p:nvPr/>
        </p:nvSpPr>
        <p:spPr>
          <a:xfrm>
            <a:off x="3979199" y="2002849"/>
            <a:ext cx="2290445" cy="7067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b="1" dirty="0">
                <a:solidFill>
                  <a:srgbClr val="043874"/>
                </a:solidFill>
                <a:latin typeface="Nunito Sans" charset="0"/>
                <a:ea typeface="Nunito Sans" charset="0"/>
                <a:cs typeface="Nunito Sans" charset="0"/>
                <a:sym typeface="Arial" panose="020B0604020202020204" pitchFamily="34" charset="0"/>
              </a:rPr>
              <a:t>P</a:t>
            </a:r>
            <a:r>
              <a:rPr lang="en-IN" altLang="en-US" sz="4000" b="1" dirty="0">
                <a:solidFill>
                  <a:srgbClr val="043874"/>
                </a:solidFill>
                <a:latin typeface="Nunito Sans" charset="0"/>
                <a:ea typeface="Nunito Sans" charset="0"/>
                <a:cs typeface="Nunito Sans" charset="0"/>
                <a:sym typeface="Arial" panose="020B0604020202020204" pitchFamily="34" charset="0"/>
              </a:rPr>
              <a:t>roject</a:t>
            </a:r>
            <a:r>
              <a:rPr lang="en-US" altLang="zh-CN" sz="4000" b="1" dirty="0">
                <a:solidFill>
                  <a:srgbClr val="043874"/>
                </a:solidFill>
                <a:latin typeface="Nunito Sans" charset="0"/>
                <a:ea typeface="Nunito Sans" charset="0"/>
                <a:cs typeface="Nunito Sans" charset="0"/>
                <a:sym typeface="Arial" panose="020B0604020202020204" pitchFamily="34" charset="0"/>
              </a:rPr>
              <a:t> </a:t>
            </a:r>
            <a:r>
              <a:rPr lang="en-IN" altLang="en-US" sz="4000" b="1" dirty="0">
                <a:solidFill>
                  <a:srgbClr val="043874"/>
                </a:solidFill>
                <a:latin typeface="Nunito Sans" charset="0"/>
                <a:ea typeface="Nunito Sans" charset="0"/>
                <a:cs typeface="Nunito Sans" charset="0"/>
                <a:sym typeface="Arial" panose="020B0604020202020204" pitchFamily="34" charset="0"/>
              </a:rPr>
              <a:t>2</a:t>
            </a:r>
            <a:endParaRPr lang="en-IN" altLang="en-US" sz="4000" b="1" dirty="0">
              <a:solidFill>
                <a:srgbClr val="043874"/>
              </a:solidFill>
              <a:latin typeface="Nunito Sans" charset="0"/>
              <a:ea typeface="Nunito Sans" charset="0"/>
              <a:cs typeface="Nunito Sans" charset="0"/>
              <a:sym typeface="Arial" panose="020B0604020202020204" pitchFamily="34" charset="0"/>
            </a:endParaRPr>
          </a:p>
        </p:txBody>
      </p:sp>
      <p:sp>
        <p:nvSpPr>
          <p:cNvPr id="28" name="文本框"/>
          <p:cNvSpPr/>
          <p:nvPr/>
        </p:nvSpPr>
        <p:spPr>
          <a:xfrm>
            <a:off x="2589657" y="2833978"/>
            <a:ext cx="6679292" cy="829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IN" altLang="zh-CN" sz="4800" b="1" dirty="0">
                <a:solidFill>
                  <a:srgbClr val="0D5D9B"/>
                </a:solidFill>
                <a:latin typeface="Nunito Sans" charset="0"/>
                <a:ea typeface="Nunito Sans" charset="0"/>
                <a:cs typeface="Nunito Sans" charset="0"/>
                <a:sym typeface="Arial" panose="020B0604020202020204" pitchFamily="34" charset="0"/>
              </a:rPr>
              <a:t>Docker</a:t>
            </a:r>
            <a:endParaRPr lang="en-IN" altLang="zh-CN" sz="4800" b="1" dirty="0">
              <a:solidFill>
                <a:srgbClr val="0D5D9B"/>
              </a:solidFill>
              <a:latin typeface="Nunito Sans" charset="0"/>
              <a:ea typeface="Nunito Sans" charset="0"/>
              <a:cs typeface="Nunito Sans" charset="0"/>
              <a:sym typeface="Arial" panose="020B0604020202020204" pitchFamily="34" charset="0"/>
            </a:endParaRPr>
          </a:p>
        </p:txBody>
      </p:sp>
      <p:sp>
        <p:nvSpPr>
          <p:cNvPr id="29" name="矩形 28"/>
          <p:cNvSpPr/>
          <p:nvPr/>
        </p:nvSpPr>
        <p:spPr>
          <a:xfrm flipH="1">
            <a:off x="2589530" y="3602990"/>
            <a:ext cx="7886700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IN" altLang="en-US" sz="1600">
                <a:solidFill>
                  <a:srgbClr val="303030"/>
                </a:solidFill>
                <a:latin typeface="Nunito Sans" charset="0"/>
                <a:ea typeface="Nunito Sans" charset="0"/>
                <a:cs typeface="Nunito Sans" charset="0"/>
                <a:sym typeface="Arial" panose="020B0604020202020204" pitchFamily="34" charset="0"/>
              </a:rPr>
              <a:t>Automating Website using Selenium</a:t>
            </a:r>
            <a:endParaRPr lang="en-IN" altLang="en-US" sz="1600" dirty="0">
              <a:solidFill>
                <a:srgbClr val="303030"/>
              </a:solidFill>
              <a:latin typeface="Nunito Sans" charset="0"/>
              <a:ea typeface="Nunito Sans" charset="0"/>
              <a:cs typeface="Nunito Sans" charset="0"/>
              <a:sym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"/>
          <p:cNvSpPr/>
          <p:nvPr/>
        </p:nvSpPr>
        <p:spPr>
          <a:xfrm>
            <a:off x="665480" y="113030"/>
            <a:ext cx="10039350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IN" altLang="zh-CN" sz="3600" b="1">
                <a:latin typeface="Nunito Sans" charset="0"/>
                <a:ea typeface="Nunito Sans" charset="0"/>
                <a:cs typeface="Nunito Sans" charset="0"/>
                <a:sym typeface="Arial" panose="020B0604020202020204" pitchFamily="34" charset="0"/>
              </a:rPr>
              <a:t>Creating Spring Boot Project</a:t>
            </a:r>
            <a:endParaRPr lang="en-IN" altLang="zh-CN" sz="3600" b="1">
              <a:latin typeface="Nunito Sans" charset="0"/>
              <a:ea typeface="Nunito Sans" charset="0"/>
              <a:cs typeface="Nunito Sans" charset="0"/>
              <a:sym typeface="Arial" panose="020B0604020202020204" pitchFamily="34" charset="0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665480" y="994410"/>
            <a:ext cx="74390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US"/>
              <a:t>Step 1: Create a Spring Boot Project with following requirements</a:t>
            </a:r>
            <a:endParaRPr lang="en-IN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63420" y="1598930"/>
            <a:ext cx="8646795" cy="48641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"/>
          <p:cNvSpPr/>
          <p:nvPr/>
        </p:nvSpPr>
        <p:spPr>
          <a:xfrm>
            <a:off x="665480" y="113030"/>
            <a:ext cx="10039350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IN" altLang="zh-CN" sz="3600" b="1">
                <a:latin typeface="Nunito Sans" charset="0"/>
                <a:ea typeface="Nunito Sans" charset="0"/>
                <a:cs typeface="Nunito Sans" charset="0"/>
                <a:sym typeface="Arial" panose="020B0604020202020204" pitchFamily="34" charset="0"/>
              </a:rPr>
              <a:t>Creating Java Class for Actucal code</a:t>
            </a:r>
            <a:endParaRPr lang="en-IN" altLang="zh-CN" sz="3600" b="1">
              <a:latin typeface="Nunito Sans" charset="0"/>
              <a:ea typeface="Nunito Sans" charset="0"/>
              <a:cs typeface="Nunito Sans" charset="0"/>
              <a:sym typeface="Arial" panose="020B0604020202020204" pitchFamily="34" charset="0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665480" y="994410"/>
            <a:ext cx="74390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US"/>
              <a:t>Step 2: Create a Java Class </a:t>
            </a:r>
            <a:endParaRPr lang="en-IN" alt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09725" y="1491615"/>
            <a:ext cx="9095105" cy="511619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"/>
          <p:cNvSpPr/>
          <p:nvPr/>
        </p:nvSpPr>
        <p:spPr>
          <a:xfrm>
            <a:off x="665480" y="113030"/>
            <a:ext cx="10039350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IN" altLang="zh-CN" sz="3600" b="1">
                <a:latin typeface="Nunito Sans" charset="0"/>
                <a:ea typeface="Nunito Sans" charset="0"/>
                <a:cs typeface="Nunito Sans" charset="0"/>
                <a:sym typeface="Arial" panose="020B0604020202020204" pitchFamily="34" charset="0"/>
              </a:rPr>
              <a:t>Creating Docker file, JAR File</a:t>
            </a:r>
            <a:endParaRPr lang="en-IN" altLang="zh-CN" sz="3600" b="1">
              <a:latin typeface="Nunito Sans" charset="0"/>
              <a:ea typeface="Nunito Sans" charset="0"/>
              <a:cs typeface="Nunito Sans" charset="0"/>
              <a:sym typeface="Arial" panose="020B0604020202020204" pitchFamily="34" charset="0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2002790" y="3068320"/>
            <a:ext cx="74390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US"/>
              <a:t>Step 4: Create Docker file in Project with Following Code </a:t>
            </a:r>
            <a:endParaRPr lang="en-IN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64080" y="3808730"/>
            <a:ext cx="7863840" cy="223266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2002790" y="901065"/>
            <a:ext cx="74390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US"/>
              <a:t>Step 3: Create JAR file name under pom.xml file of project </a:t>
            </a:r>
            <a:endParaRPr lang="en-IN" alt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4080" y="1568450"/>
            <a:ext cx="7543800" cy="1127760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2129790" y="6220460"/>
            <a:ext cx="74390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US"/>
              <a:t>Step 5: Generate JAR File by clicking Run as Maven Intall  </a:t>
            </a:r>
            <a:endParaRPr lang="en-IN" alt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"/>
          <p:cNvSpPr/>
          <p:nvPr/>
        </p:nvSpPr>
        <p:spPr>
          <a:xfrm>
            <a:off x="665480" y="113030"/>
            <a:ext cx="10039350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IN" altLang="zh-CN" sz="3600" b="1">
                <a:latin typeface="Nunito Sans" charset="0"/>
                <a:ea typeface="Nunito Sans" charset="0"/>
                <a:cs typeface="Nunito Sans" charset="0"/>
                <a:sym typeface="Arial" panose="020B0604020202020204" pitchFamily="34" charset="0"/>
              </a:rPr>
              <a:t>Dockerizing Project</a:t>
            </a:r>
            <a:endParaRPr lang="en-IN" altLang="zh-CN" sz="3600" b="1">
              <a:latin typeface="Nunito Sans" charset="0"/>
              <a:ea typeface="Nunito Sans" charset="0"/>
              <a:cs typeface="Nunito Sans" charset="0"/>
              <a:sym typeface="Arial" panose="020B0604020202020204" pitchFamily="34" charset="0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2002790" y="901065"/>
            <a:ext cx="74390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US"/>
              <a:t>Step 6: Creating Docker Image from JAR file </a:t>
            </a:r>
            <a:endParaRPr lang="en-IN" alt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80895" y="1412240"/>
            <a:ext cx="7360920" cy="18973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rcRect r="24830"/>
          <a:stretch>
            <a:fillRect/>
          </a:stretch>
        </p:blipFill>
        <p:spPr>
          <a:xfrm>
            <a:off x="2080895" y="3309620"/>
            <a:ext cx="7360920" cy="7524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rcRect r="16838"/>
          <a:stretch>
            <a:fillRect/>
          </a:stretch>
        </p:blipFill>
        <p:spPr>
          <a:xfrm>
            <a:off x="2080895" y="4154805"/>
            <a:ext cx="7774940" cy="255016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"/>
          <p:cNvSpPr/>
          <p:nvPr/>
        </p:nvSpPr>
        <p:spPr>
          <a:xfrm>
            <a:off x="665480" y="113030"/>
            <a:ext cx="10039350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IN" altLang="zh-CN" sz="3600" b="1">
                <a:latin typeface="Nunito Sans" charset="0"/>
                <a:ea typeface="Nunito Sans" charset="0"/>
                <a:cs typeface="Nunito Sans" charset="0"/>
                <a:sym typeface="Arial" panose="020B0604020202020204" pitchFamily="34" charset="0"/>
              </a:rPr>
              <a:t>Dockerizing Project</a:t>
            </a:r>
            <a:endParaRPr lang="en-IN" altLang="zh-CN" sz="3600" b="1">
              <a:latin typeface="Nunito Sans" charset="0"/>
              <a:ea typeface="Nunito Sans" charset="0"/>
              <a:cs typeface="Nunito Sans" charset="0"/>
              <a:sym typeface="Arial" panose="020B0604020202020204" pitchFamily="34" charset="0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2002790" y="901065"/>
            <a:ext cx="74390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US"/>
              <a:t>Step 7: Creating Tag for Image, Executing Image and Pushing Image </a:t>
            </a:r>
            <a:endParaRPr lang="en-IN" alt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rcRect r="678"/>
          <a:stretch>
            <a:fillRect/>
          </a:stretch>
        </p:blipFill>
        <p:spPr>
          <a:xfrm>
            <a:off x="1812290" y="1412240"/>
            <a:ext cx="8832215" cy="208026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2290" y="3540760"/>
            <a:ext cx="8832215" cy="305625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"/>
          <p:cNvSpPr/>
          <p:nvPr/>
        </p:nvSpPr>
        <p:spPr>
          <a:xfrm>
            <a:off x="665480" y="113030"/>
            <a:ext cx="10039350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IN" altLang="zh-CN" sz="3600" b="1">
                <a:latin typeface="Nunito Sans" charset="0"/>
                <a:ea typeface="Nunito Sans" charset="0"/>
                <a:cs typeface="Nunito Sans" charset="0"/>
                <a:sym typeface="Arial" panose="020B0604020202020204" pitchFamily="34" charset="0"/>
              </a:rPr>
              <a:t>Outputs</a:t>
            </a:r>
            <a:endParaRPr lang="en-IN" altLang="zh-CN" sz="3600" b="1">
              <a:latin typeface="Nunito Sans" charset="0"/>
              <a:ea typeface="Nunito Sans" charset="0"/>
              <a:cs typeface="Nunito Sans" charset="0"/>
              <a:sym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7400" y="2224405"/>
            <a:ext cx="2819400" cy="11125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rcRect r="17411"/>
          <a:stretch>
            <a:fillRect/>
          </a:stretch>
        </p:blipFill>
        <p:spPr>
          <a:xfrm>
            <a:off x="4336415" y="2185670"/>
            <a:ext cx="2819400" cy="121158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rcRect r="13349"/>
          <a:stretch>
            <a:fillRect/>
          </a:stretch>
        </p:blipFill>
        <p:spPr>
          <a:xfrm>
            <a:off x="6508115" y="4084955"/>
            <a:ext cx="2819400" cy="111252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rcRect r="10194"/>
          <a:stretch>
            <a:fillRect/>
          </a:stretch>
        </p:blipFill>
        <p:spPr>
          <a:xfrm>
            <a:off x="7885430" y="2224405"/>
            <a:ext cx="2819400" cy="103632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rcRect r="11695"/>
          <a:stretch>
            <a:fillRect/>
          </a:stretch>
        </p:blipFill>
        <p:spPr>
          <a:xfrm>
            <a:off x="2258695" y="4137025"/>
            <a:ext cx="2819400" cy="108966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 29"/>
          <p:cNvPicPr>
            <a:picLocks noChangeAspect="1"/>
          </p:cNvPicPr>
          <p:nvPr/>
        </p:nvPicPr>
        <p:blipFill rotWithShape="1">
          <a:blip r:embed="rId1"/>
          <a:srcRect l="21011" t="17495" r="22011" b="36004"/>
          <a:stretch>
            <a:fillRect/>
          </a:stretch>
        </p:blipFill>
        <p:spPr>
          <a:xfrm rot="5400000" flipV="1">
            <a:off x="-1343482" y="1343489"/>
            <a:ext cx="6858000" cy="4171024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 rotWithShape="1">
          <a:blip r:embed="rId1"/>
          <a:srcRect l="21011" t="54174" r="22011" b="7444"/>
          <a:stretch>
            <a:fillRect/>
          </a:stretch>
        </p:blipFill>
        <p:spPr>
          <a:xfrm rot="5400000" flipV="1">
            <a:off x="6462249" y="1128250"/>
            <a:ext cx="6858000" cy="4601499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>
            <a:off x="3449955" y="2875280"/>
            <a:ext cx="5292725" cy="11068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6600" dirty="0">
                <a:solidFill>
                  <a:srgbClr val="043874"/>
                </a:solidFill>
                <a:latin typeface="Nunito Sans ExtraBold" charset="0"/>
                <a:ea typeface="Nunito Sans ExtraBold" charset="0"/>
                <a:cs typeface="Nunito Sans ExtraBold" charset="0"/>
                <a:sym typeface="+mn-lt"/>
              </a:rPr>
              <a:t>THANK YOU</a:t>
            </a:r>
            <a:endParaRPr lang="zh-CN" altLang="en-US" sz="6600" dirty="0">
              <a:solidFill>
                <a:srgbClr val="043874"/>
              </a:solidFill>
              <a:latin typeface="Nunito Sans ExtraBold" charset="0"/>
              <a:ea typeface="Nunito Sans ExtraBold" charset="0"/>
              <a:cs typeface="Nunito Sans ExtraBold" charset="0"/>
              <a:sym typeface="+mn-l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 29"/>
          <p:cNvPicPr>
            <a:picLocks noChangeAspect="1"/>
          </p:cNvPicPr>
          <p:nvPr/>
        </p:nvPicPr>
        <p:blipFill rotWithShape="1">
          <a:blip r:embed="rId1"/>
          <a:srcRect l="21011" t="17495" r="22011" b="36004"/>
          <a:stretch>
            <a:fillRect/>
          </a:stretch>
        </p:blipFill>
        <p:spPr>
          <a:xfrm rot="5400000" flipV="1">
            <a:off x="-380997" y="381004"/>
            <a:ext cx="6858000" cy="6095994"/>
          </a:xfrm>
          <a:prstGeom prst="rect">
            <a:avLst/>
          </a:prstGeom>
        </p:spPr>
      </p:pic>
      <p:sp>
        <p:nvSpPr>
          <p:cNvPr id="18" name="文本框 17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718945" y="934085"/>
            <a:ext cx="644525" cy="27444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9pPr>
          </a:lstStyle>
          <a:p>
            <a:r>
              <a:rPr lang="en-US" altLang="zh-CN" sz="3000" dirty="0">
                <a:solidFill>
                  <a:schemeClr val="bg1"/>
                </a:solidFill>
                <a:latin typeface="Nunito Sans" charset="0"/>
                <a:ea typeface="Nunito Sans" charset="0"/>
                <a:cs typeface="Nunito Sans" charset="0"/>
                <a:sym typeface="Arial" panose="020B0604020202020204" pitchFamily="34" charset="0"/>
              </a:rPr>
              <a:t>Introduction</a:t>
            </a:r>
            <a:endParaRPr lang="en-US" altLang="zh-CN" sz="3000" dirty="0">
              <a:solidFill>
                <a:schemeClr val="bg1"/>
              </a:solidFill>
              <a:latin typeface="Nunito Sans" charset="0"/>
              <a:ea typeface="Nunito Sans" charset="0"/>
              <a:cs typeface="Nunito Sans" charset="0"/>
              <a:sym typeface="Arial" panose="020B0604020202020204" pitchFamily="34" charset="0"/>
            </a:endParaRPr>
          </a:p>
        </p:txBody>
      </p:sp>
      <p:sp>
        <p:nvSpPr>
          <p:cNvPr id="22" name="文本框"/>
          <p:cNvSpPr/>
          <p:nvPr/>
        </p:nvSpPr>
        <p:spPr>
          <a:xfrm>
            <a:off x="6627632" y="1588940"/>
            <a:ext cx="4847997" cy="583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IN" altLang="zh-CN" sz="3200" b="1" dirty="0">
                <a:latin typeface="Nunito Sans" charset="0"/>
                <a:ea typeface="Nunito Sans" charset="0"/>
                <a:cs typeface="Nunito Sans" charset="0"/>
                <a:sym typeface="Arial" panose="020B0604020202020204" pitchFamily="34" charset="0"/>
              </a:rPr>
              <a:t>Introduction</a:t>
            </a:r>
            <a:endParaRPr lang="en-IN" altLang="zh-CN" sz="3200" b="1" dirty="0">
              <a:latin typeface="Nunito Sans" charset="0"/>
              <a:ea typeface="Nunito Sans" charset="0"/>
              <a:cs typeface="Nunito Sans" charset="0"/>
              <a:sym typeface="Arial" panose="020B0604020202020204" pitchFamily="34" charset="0"/>
            </a:endParaRPr>
          </a:p>
        </p:txBody>
      </p:sp>
      <p:sp>
        <p:nvSpPr>
          <p:cNvPr id="25" name="文本框"/>
          <p:cNvSpPr/>
          <p:nvPr/>
        </p:nvSpPr>
        <p:spPr>
          <a:xfrm>
            <a:off x="6627632" y="2783609"/>
            <a:ext cx="4847997" cy="583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IN" altLang="zh-CN" sz="3200" b="1" dirty="0">
                <a:latin typeface="Nunito Sans" charset="0"/>
                <a:ea typeface="Nunito Sans" charset="0"/>
                <a:cs typeface="Nunito Sans" charset="0"/>
                <a:sym typeface="Arial" panose="020B0604020202020204" pitchFamily="34" charset="0"/>
              </a:rPr>
              <a:t>Selenium Project</a:t>
            </a:r>
            <a:endParaRPr lang="en-IN" altLang="zh-CN" sz="3200" b="1" dirty="0">
              <a:latin typeface="Nunito Sans" charset="0"/>
              <a:ea typeface="Nunito Sans" charset="0"/>
              <a:cs typeface="Nunito Sans" charset="0"/>
              <a:sym typeface="Arial" panose="020B0604020202020204" pitchFamily="34" charset="0"/>
            </a:endParaRPr>
          </a:p>
        </p:txBody>
      </p:sp>
      <p:sp>
        <p:nvSpPr>
          <p:cNvPr id="28" name="文本框"/>
          <p:cNvSpPr/>
          <p:nvPr/>
        </p:nvSpPr>
        <p:spPr>
          <a:xfrm>
            <a:off x="6627632" y="3978278"/>
            <a:ext cx="4847997" cy="583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IN" altLang="zh-CN" sz="3200" b="1" dirty="0">
                <a:latin typeface="Nunito Sans" charset="0"/>
                <a:ea typeface="Nunito Sans" charset="0"/>
                <a:cs typeface="Nunito Sans" charset="0"/>
                <a:sym typeface="Arial" panose="020B0604020202020204" pitchFamily="34" charset="0"/>
              </a:rPr>
              <a:t>Docker Project</a:t>
            </a:r>
            <a:endParaRPr lang="en-IN" altLang="zh-CN" sz="3200" b="1" dirty="0">
              <a:latin typeface="Nunito Sans" charset="0"/>
              <a:ea typeface="Nunito Sans" charset="0"/>
              <a:cs typeface="Nunito Sans" charset="0"/>
              <a:sym typeface="Arial" panose="020B0604020202020204" pitchFamily="34" charset="0"/>
            </a:endParaRPr>
          </a:p>
        </p:txBody>
      </p:sp>
      <p:sp>
        <p:nvSpPr>
          <p:cNvPr id="44" name="文本框"/>
          <p:cNvSpPr/>
          <p:nvPr/>
        </p:nvSpPr>
        <p:spPr>
          <a:xfrm>
            <a:off x="6627632" y="5172945"/>
            <a:ext cx="4847997" cy="583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IN" altLang="zh-CN" sz="3200" b="1" dirty="0">
                <a:latin typeface="Nunito Sans" charset="0"/>
                <a:ea typeface="Nunito Sans" charset="0"/>
                <a:cs typeface="Nunito Sans" charset="0"/>
                <a:sym typeface="Arial" panose="020B0604020202020204" pitchFamily="34" charset="0"/>
              </a:rPr>
              <a:t>Code Snippet &amp; Outputs</a:t>
            </a:r>
            <a:endParaRPr lang="en-IN" altLang="zh-CN" sz="3200" b="1" dirty="0">
              <a:latin typeface="Nunito Sans" charset="0"/>
              <a:ea typeface="Nunito Sans" charset="0"/>
              <a:cs typeface="Nunito Sans" charset="0"/>
              <a:sym typeface="Arial" panose="020B0604020202020204" pitchFamily="34" charset="0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5851230" y="1489553"/>
            <a:ext cx="646157" cy="646157"/>
          </a:xfrm>
          <a:prstGeom prst="ellipse">
            <a:avLst/>
          </a:prstGeom>
          <a:solidFill>
            <a:srgbClr val="0D5D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Nunito Sans" charset="0"/>
                <a:ea typeface="Nunito Sans" charset="0"/>
                <a:cs typeface="Nunito Sans" charset="0"/>
                <a:sym typeface="Arial" panose="020B0604020202020204" pitchFamily="34" charset="0"/>
              </a:rPr>
              <a:t>1</a:t>
            </a:r>
            <a:endParaRPr lang="en-US" altLang="zh-CN" dirty="0">
              <a:latin typeface="Nunito Sans" charset="0"/>
              <a:ea typeface="Nunito Sans" charset="0"/>
              <a:cs typeface="Nunito Sans" charset="0"/>
              <a:sym typeface="Arial" panose="020B0604020202020204" pitchFamily="34" charset="0"/>
            </a:endParaRPr>
          </a:p>
        </p:txBody>
      </p:sp>
      <p:sp>
        <p:nvSpPr>
          <p:cNvPr id="49" name="椭圆 48"/>
          <p:cNvSpPr/>
          <p:nvPr/>
        </p:nvSpPr>
        <p:spPr>
          <a:xfrm>
            <a:off x="5851230" y="2702764"/>
            <a:ext cx="646157" cy="646157"/>
          </a:xfrm>
          <a:prstGeom prst="ellipse">
            <a:avLst/>
          </a:prstGeom>
          <a:solidFill>
            <a:srgbClr val="0D5D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Nunito Sans" charset="0"/>
                <a:ea typeface="Nunito Sans" charset="0"/>
                <a:cs typeface="Nunito Sans" charset="0"/>
                <a:sym typeface="Arial" panose="020B0604020202020204" pitchFamily="34" charset="0"/>
              </a:rPr>
              <a:t>2</a:t>
            </a:r>
            <a:endParaRPr lang="en-US" altLang="zh-CN" dirty="0">
              <a:latin typeface="Nunito Sans" charset="0"/>
              <a:ea typeface="Nunito Sans" charset="0"/>
              <a:cs typeface="Nunito Sans" charset="0"/>
              <a:sym typeface="Arial" panose="020B0604020202020204" pitchFamily="34" charset="0"/>
            </a:endParaRPr>
          </a:p>
        </p:txBody>
      </p:sp>
      <p:sp>
        <p:nvSpPr>
          <p:cNvPr id="50" name="椭圆 49"/>
          <p:cNvSpPr/>
          <p:nvPr/>
        </p:nvSpPr>
        <p:spPr>
          <a:xfrm>
            <a:off x="5851230" y="3915975"/>
            <a:ext cx="646157" cy="646157"/>
          </a:xfrm>
          <a:prstGeom prst="ellipse">
            <a:avLst/>
          </a:prstGeom>
          <a:solidFill>
            <a:srgbClr val="0D5D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Nunito Sans" charset="0"/>
                <a:ea typeface="Nunito Sans" charset="0"/>
                <a:cs typeface="Nunito Sans" charset="0"/>
                <a:sym typeface="Arial" panose="020B0604020202020204" pitchFamily="34" charset="0"/>
              </a:rPr>
              <a:t>3</a:t>
            </a:r>
            <a:endParaRPr lang="en-US" altLang="zh-CN" dirty="0">
              <a:latin typeface="Nunito Sans" charset="0"/>
              <a:ea typeface="Nunito Sans" charset="0"/>
              <a:cs typeface="Nunito Sans" charset="0"/>
              <a:sym typeface="Arial" panose="020B0604020202020204" pitchFamily="34" charset="0"/>
            </a:endParaRPr>
          </a:p>
        </p:txBody>
      </p:sp>
      <p:sp>
        <p:nvSpPr>
          <p:cNvPr id="51" name="椭圆 50"/>
          <p:cNvSpPr/>
          <p:nvPr/>
        </p:nvSpPr>
        <p:spPr>
          <a:xfrm>
            <a:off x="5851230" y="5129185"/>
            <a:ext cx="646157" cy="646157"/>
          </a:xfrm>
          <a:prstGeom prst="ellipse">
            <a:avLst/>
          </a:prstGeom>
          <a:solidFill>
            <a:srgbClr val="0D5D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Nunito Sans" charset="0"/>
                <a:ea typeface="Nunito Sans" charset="0"/>
                <a:cs typeface="Nunito Sans" charset="0"/>
                <a:sym typeface="Arial" panose="020B0604020202020204" pitchFamily="34" charset="0"/>
              </a:rPr>
              <a:t>4</a:t>
            </a:r>
            <a:endParaRPr lang="en-US" altLang="zh-CN" dirty="0">
              <a:latin typeface="Nunito Sans" charset="0"/>
              <a:ea typeface="Nunito Sans" charset="0"/>
              <a:cs typeface="Nunito Sans" charset="0"/>
              <a:sym typeface="Arial" panose="020B0604020202020204" pitchFamily="3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50265" y="934085"/>
            <a:ext cx="1106170" cy="433959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6000">
                <a:solidFill>
                  <a:schemeClr val="bg1"/>
                </a:solidFill>
                <a:latin typeface="Open Sans ExtraBold" panose="020B0906030804020204" charset="0"/>
                <a:ea typeface="Nunito Sans" charset="0"/>
                <a:cs typeface="Open Sans ExtraBold" panose="020B0906030804020204" charset="0"/>
              </a:rPr>
              <a:t>CONTENTS</a:t>
            </a:r>
            <a:endParaRPr lang="zh-CN" altLang="en-US" sz="6000">
              <a:solidFill>
                <a:schemeClr val="bg1"/>
              </a:solidFill>
              <a:latin typeface="Open Sans ExtraBold" panose="020B0906030804020204" charset="0"/>
              <a:ea typeface="Nunito Sans" charset="0"/>
              <a:cs typeface="Open Sans ExtraBold" panose="020B090603080402020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"/>
          <p:cNvSpPr/>
          <p:nvPr/>
        </p:nvSpPr>
        <p:spPr>
          <a:xfrm>
            <a:off x="665480" y="113030"/>
            <a:ext cx="10039350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IN" altLang="zh-CN" sz="3600" b="1">
                <a:latin typeface="Nunito Sans" charset="0"/>
                <a:ea typeface="Nunito Sans" charset="0"/>
                <a:cs typeface="Nunito Sans" charset="0"/>
                <a:sym typeface="Arial" panose="020B0604020202020204" pitchFamily="34" charset="0"/>
              </a:rPr>
              <a:t>Introduction to Selenium &amp; Docker</a:t>
            </a:r>
            <a:endParaRPr lang="en-IN" altLang="zh-CN" sz="3600" b="1">
              <a:latin typeface="Nunito Sans" charset="0"/>
              <a:ea typeface="Nunito Sans" charset="0"/>
              <a:cs typeface="Nunito Sans" charset="0"/>
              <a:sym typeface="Arial" panose="020B0604020202020204" pitchFamily="34" charset="0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885825" y="1715135"/>
            <a:ext cx="10297160" cy="39693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US" b="1"/>
              <a:t>Selenium</a:t>
            </a:r>
            <a:endParaRPr lang="en-IN" altLang="en-US" b="1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altLang="en-US"/>
              <a:t>Open Source Automation Testing Framework</a:t>
            </a:r>
            <a:endParaRPr lang="en-I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altLang="en-US"/>
              <a:t>Supports Multiple Operating Systems</a:t>
            </a:r>
            <a:endParaRPr lang="en-I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altLang="en-US"/>
              <a:t>Supports Muliple Programming Language</a:t>
            </a:r>
            <a:endParaRPr lang="en-I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altLang="en-US"/>
              <a:t>Popular Language used is Java and C#.</a:t>
            </a:r>
            <a:endParaRPr lang="en-I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altLang="en-US"/>
          </a:p>
          <a:p>
            <a:pPr indent="0">
              <a:buFont typeface="Arial" panose="020B0604020202020204" pitchFamily="34" charset="0"/>
              <a:buNone/>
            </a:pPr>
            <a:r>
              <a:rPr lang="en-IN" altLang="en-US" b="1"/>
              <a:t>Docker</a:t>
            </a:r>
            <a:endParaRPr lang="en-IN" altLang="en-US" b="1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altLang="en-US"/>
              <a:t>Docker is an open-source platform for containerization.</a:t>
            </a:r>
            <a:endParaRPr lang="en-I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altLang="en-US"/>
              <a:t>Containers are lightweight, isolated environments that ensure consistency in software deployment.</a:t>
            </a:r>
            <a:endParaRPr lang="en-I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altLang="en-US"/>
              <a:t>Containers run consistently across different environments, from development to production.</a:t>
            </a:r>
            <a:endParaRPr lang="en-I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altLang="en-US"/>
              <a:t> Docker ensures that applications behave the same way in any environment, reducing "it works on my machine" issues.</a:t>
            </a:r>
            <a:endParaRPr lang="en-IN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-1" y="50800"/>
            <a:ext cx="12191999" cy="6858001"/>
            <a:chOff x="-1" y="0"/>
            <a:chExt cx="12191999" cy="6858001"/>
          </a:xfrm>
        </p:grpSpPr>
        <p:pic>
          <p:nvPicPr>
            <p:cNvPr id="20" name="图片 19"/>
            <p:cNvPicPr>
              <a:picLocks noChangeAspect="1"/>
            </p:cNvPicPr>
            <p:nvPr/>
          </p:nvPicPr>
          <p:blipFill rotWithShape="1">
            <a:blip r:embed="rId1"/>
            <a:srcRect l="21011" t="54174" r="22011" b="7444"/>
            <a:stretch>
              <a:fillRect/>
            </a:stretch>
          </p:blipFill>
          <p:spPr>
            <a:xfrm rot="5400000" flipV="1">
              <a:off x="6462249" y="1128250"/>
              <a:ext cx="6858000" cy="4601499"/>
            </a:xfrm>
            <a:prstGeom prst="rect">
              <a:avLst/>
            </a:prstGeom>
          </p:spPr>
        </p:pic>
        <p:pic>
          <p:nvPicPr>
            <p:cNvPr id="21" name="图片 20"/>
            <p:cNvPicPr>
              <a:picLocks noChangeAspect="1"/>
            </p:cNvPicPr>
            <p:nvPr/>
          </p:nvPicPr>
          <p:blipFill rotWithShape="1">
            <a:blip r:embed="rId1"/>
            <a:srcRect l="21011" t="54174" r="22011" b="7444"/>
            <a:stretch>
              <a:fillRect/>
            </a:stretch>
          </p:blipFill>
          <p:spPr>
            <a:xfrm rot="5400000" flipH="1">
              <a:off x="-1128251" y="1128251"/>
              <a:ext cx="6858000" cy="4601499"/>
            </a:xfrm>
            <a:prstGeom prst="rect">
              <a:avLst/>
            </a:prstGeom>
          </p:spPr>
        </p:pic>
      </p:grpSp>
      <p:grpSp>
        <p:nvGrpSpPr>
          <p:cNvPr id="4" name="组合 3"/>
          <p:cNvGrpSpPr/>
          <p:nvPr/>
        </p:nvGrpSpPr>
        <p:grpSpPr>
          <a:xfrm>
            <a:off x="2769497" y="2147759"/>
            <a:ext cx="1078602" cy="385540"/>
            <a:chOff x="5394769" y="1204331"/>
            <a:chExt cx="604125" cy="215941"/>
          </a:xfrm>
          <a:solidFill>
            <a:srgbClr val="0D5D9B"/>
          </a:solidFill>
        </p:grpSpPr>
        <p:sp>
          <p:nvSpPr>
            <p:cNvPr id="23" name="燕尾形 3"/>
            <p:cNvSpPr/>
            <p:nvPr/>
          </p:nvSpPr>
          <p:spPr>
            <a:xfrm>
              <a:off x="5394769" y="1204331"/>
              <a:ext cx="215941" cy="215941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Nunito Sans" charset="0"/>
                <a:ea typeface="Nunito Sans" charset="0"/>
                <a:cs typeface="Nunito Sans" charset="0"/>
                <a:sym typeface="Arial" panose="020B0604020202020204" pitchFamily="34" charset="0"/>
              </a:endParaRPr>
            </a:p>
          </p:txBody>
        </p:sp>
        <p:sp>
          <p:nvSpPr>
            <p:cNvPr id="24" name="燕尾形 4"/>
            <p:cNvSpPr/>
            <p:nvPr/>
          </p:nvSpPr>
          <p:spPr>
            <a:xfrm>
              <a:off x="5584671" y="1204331"/>
              <a:ext cx="215941" cy="215941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Nunito Sans" charset="0"/>
                <a:ea typeface="Nunito Sans" charset="0"/>
                <a:cs typeface="Nunito Sans" charset="0"/>
                <a:sym typeface="Arial" panose="020B0604020202020204" pitchFamily="34" charset="0"/>
              </a:endParaRPr>
            </a:p>
          </p:txBody>
        </p:sp>
        <p:sp>
          <p:nvSpPr>
            <p:cNvPr id="25" name="燕尾形 5"/>
            <p:cNvSpPr/>
            <p:nvPr/>
          </p:nvSpPr>
          <p:spPr>
            <a:xfrm>
              <a:off x="5782953" y="1204331"/>
              <a:ext cx="215941" cy="215941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Nunito Sans" charset="0"/>
                <a:ea typeface="Nunito Sans" charset="0"/>
                <a:cs typeface="Nunito Sans" charset="0"/>
                <a:sym typeface="Arial" panose="020B0604020202020204" pitchFamily="34" charset="0"/>
              </a:endParaRPr>
            </a:p>
          </p:txBody>
        </p:sp>
      </p:grpSp>
      <p:sp>
        <p:nvSpPr>
          <p:cNvPr id="5" name="矩形 4"/>
          <p:cNvSpPr/>
          <p:nvPr/>
        </p:nvSpPr>
        <p:spPr>
          <a:xfrm>
            <a:off x="3979199" y="2002849"/>
            <a:ext cx="2290445" cy="7067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b="1" dirty="0">
                <a:solidFill>
                  <a:srgbClr val="043874"/>
                </a:solidFill>
                <a:latin typeface="Nunito Sans" charset="0"/>
                <a:ea typeface="Nunito Sans" charset="0"/>
                <a:cs typeface="Nunito Sans" charset="0"/>
                <a:sym typeface="Arial" panose="020B0604020202020204" pitchFamily="34" charset="0"/>
              </a:rPr>
              <a:t>P</a:t>
            </a:r>
            <a:r>
              <a:rPr lang="en-IN" altLang="en-US" sz="4000" b="1" dirty="0">
                <a:solidFill>
                  <a:srgbClr val="043874"/>
                </a:solidFill>
                <a:latin typeface="Nunito Sans" charset="0"/>
                <a:ea typeface="Nunito Sans" charset="0"/>
                <a:cs typeface="Nunito Sans" charset="0"/>
                <a:sym typeface="Arial" panose="020B0604020202020204" pitchFamily="34" charset="0"/>
              </a:rPr>
              <a:t>roject</a:t>
            </a:r>
            <a:r>
              <a:rPr lang="en-US" altLang="zh-CN" sz="4000" b="1" dirty="0">
                <a:solidFill>
                  <a:srgbClr val="043874"/>
                </a:solidFill>
                <a:latin typeface="Nunito Sans" charset="0"/>
                <a:ea typeface="Nunito Sans" charset="0"/>
                <a:cs typeface="Nunito Sans" charset="0"/>
                <a:sym typeface="Arial" panose="020B0604020202020204" pitchFamily="34" charset="0"/>
              </a:rPr>
              <a:t> 1</a:t>
            </a:r>
            <a:endParaRPr lang="en-US" altLang="zh-CN" sz="4000" b="1" dirty="0">
              <a:solidFill>
                <a:srgbClr val="043874"/>
              </a:solidFill>
              <a:latin typeface="Nunito Sans" charset="0"/>
              <a:ea typeface="Nunito Sans" charset="0"/>
              <a:cs typeface="Nunito Sans" charset="0"/>
              <a:sym typeface="Arial" panose="020B0604020202020204" pitchFamily="34" charset="0"/>
            </a:endParaRPr>
          </a:p>
        </p:txBody>
      </p:sp>
      <p:sp>
        <p:nvSpPr>
          <p:cNvPr id="28" name="文本框"/>
          <p:cNvSpPr/>
          <p:nvPr/>
        </p:nvSpPr>
        <p:spPr>
          <a:xfrm>
            <a:off x="2589657" y="2833978"/>
            <a:ext cx="6679292" cy="829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IN" altLang="zh-CN" sz="4800" b="1" dirty="0">
                <a:solidFill>
                  <a:srgbClr val="0D5D9B"/>
                </a:solidFill>
                <a:latin typeface="Nunito Sans" charset="0"/>
                <a:ea typeface="Nunito Sans" charset="0"/>
                <a:cs typeface="Nunito Sans" charset="0"/>
                <a:sym typeface="Arial" panose="020B0604020202020204" pitchFamily="34" charset="0"/>
              </a:rPr>
              <a:t>Selenium</a:t>
            </a:r>
            <a:endParaRPr lang="en-IN" altLang="zh-CN" sz="4800" b="1" dirty="0">
              <a:solidFill>
                <a:srgbClr val="0D5D9B"/>
              </a:solidFill>
              <a:latin typeface="Nunito Sans" charset="0"/>
              <a:ea typeface="Nunito Sans" charset="0"/>
              <a:cs typeface="Nunito Sans" charset="0"/>
              <a:sym typeface="Arial" panose="020B0604020202020204" pitchFamily="34" charset="0"/>
            </a:endParaRPr>
          </a:p>
        </p:txBody>
      </p:sp>
      <p:sp>
        <p:nvSpPr>
          <p:cNvPr id="29" name="矩形 28"/>
          <p:cNvSpPr/>
          <p:nvPr/>
        </p:nvSpPr>
        <p:spPr>
          <a:xfrm flipH="1">
            <a:off x="2589530" y="3602990"/>
            <a:ext cx="7886700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IN" altLang="en-US" sz="1600">
                <a:solidFill>
                  <a:srgbClr val="303030"/>
                </a:solidFill>
                <a:latin typeface="Nunito Sans" charset="0"/>
                <a:ea typeface="Nunito Sans" charset="0"/>
                <a:cs typeface="Nunito Sans" charset="0"/>
                <a:sym typeface="Arial" panose="020B0604020202020204" pitchFamily="34" charset="0"/>
              </a:rPr>
              <a:t>Automating Website using Selenium</a:t>
            </a:r>
            <a:endParaRPr lang="en-IN" altLang="en-US" sz="1600" dirty="0">
              <a:solidFill>
                <a:srgbClr val="303030"/>
              </a:solidFill>
              <a:latin typeface="Nunito Sans" charset="0"/>
              <a:ea typeface="Nunito Sans" charset="0"/>
              <a:cs typeface="Nunito Sans" charset="0"/>
              <a:sym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"/>
          <p:cNvSpPr/>
          <p:nvPr/>
        </p:nvSpPr>
        <p:spPr>
          <a:xfrm>
            <a:off x="665480" y="113030"/>
            <a:ext cx="10039350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IN" altLang="zh-CN" sz="3600" b="1">
                <a:latin typeface="Nunito Sans" charset="0"/>
                <a:ea typeface="Nunito Sans" charset="0"/>
                <a:cs typeface="Nunito Sans" charset="0"/>
                <a:sym typeface="Arial" panose="020B0604020202020204" pitchFamily="34" charset="0"/>
              </a:rPr>
              <a:t>Import and Creating Object of Webdriver</a:t>
            </a:r>
            <a:endParaRPr lang="en-IN" altLang="zh-CN" sz="3600" b="1">
              <a:latin typeface="Nunito Sans" charset="0"/>
              <a:ea typeface="Nunito Sans" charset="0"/>
              <a:cs typeface="Nunito Sans" charset="0"/>
              <a:sym typeface="Arial" panose="020B060402020202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70405" y="3429000"/>
            <a:ext cx="8285480" cy="194564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5930" y="1336675"/>
            <a:ext cx="7609840" cy="1294130"/>
          </a:xfrm>
          <a:prstGeom prst="rect">
            <a:avLst/>
          </a:prstGeom>
        </p:spPr>
      </p:pic>
      <p:sp>
        <p:nvSpPr>
          <p:cNvPr id="20" name="Text Box 19"/>
          <p:cNvSpPr txBox="1"/>
          <p:nvPr/>
        </p:nvSpPr>
        <p:spPr>
          <a:xfrm>
            <a:off x="1272540" y="863600"/>
            <a:ext cx="74390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US"/>
              <a:t>Step 1: Importing Necessary imports</a:t>
            </a:r>
            <a:endParaRPr lang="en-IN" altLang="en-US"/>
          </a:p>
        </p:txBody>
      </p:sp>
      <p:sp>
        <p:nvSpPr>
          <p:cNvPr id="21" name="Text Box 20"/>
          <p:cNvSpPr txBox="1"/>
          <p:nvPr/>
        </p:nvSpPr>
        <p:spPr>
          <a:xfrm>
            <a:off x="1272540" y="2845435"/>
            <a:ext cx="74390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US"/>
              <a:t>Step 2: Creating Object of Webdriver and launching URL</a:t>
            </a:r>
            <a:endParaRPr lang="en-IN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"/>
          <p:cNvSpPr/>
          <p:nvPr/>
        </p:nvSpPr>
        <p:spPr>
          <a:xfrm>
            <a:off x="665480" y="113030"/>
            <a:ext cx="10039350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IN" altLang="zh-CN" sz="3600" b="1">
                <a:latin typeface="Nunito Sans" charset="0"/>
                <a:ea typeface="Nunito Sans" charset="0"/>
                <a:cs typeface="Nunito Sans" charset="0"/>
                <a:sym typeface="Arial" panose="020B0604020202020204" pitchFamily="34" charset="0"/>
              </a:rPr>
              <a:t>Login Module</a:t>
            </a:r>
            <a:endParaRPr lang="en-IN" altLang="zh-CN" sz="3600" b="1">
              <a:latin typeface="Nunito Sans" charset="0"/>
              <a:ea typeface="Nunito Sans" charset="0"/>
              <a:cs typeface="Nunito Sans" charset="0"/>
              <a:sym typeface="Arial" panose="020B0604020202020204" pitchFamily="34" charset="0"/>
            </a:endParaRPr>
          </a:p>
        </p:txBody>
      </p:sp>
      <p:sp>
        <p:nvSpPr>
          <p:cNvPr id="20" name="Text Box 19"/>
          <p:cNvSpPr txBox="1"/>
          <p:nvPr/>
        </p:nvSpPr>
        <p:spPr>
          <a:xfrm>
            <a:off x="1272540" y="863600"/>
            <a:ext cx="74390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US"/>
              <a:t>Step 3: Logging in with credentials</a:t>
            </a:r>
            <a:endParaRPr lang="en-IN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96310" y="1704975"/>
            <a:ext cx="5786755" cy="111252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7580" y="3290570"/>
            <a:ext cx="5785485" cy="334200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"/>
          <p:cNvSpPr/>
          <p:nvPr/>
        </p:nvSpPr>
        <p:spPr>
          <a:xfrm>
            <a:off x="665480" y="113030"/>
            <a:ext cx="10039350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IN" altLang="zh-CN" sz="3600" b="1">
                <a:latin typeface="Nunito Sans" charset="0"/>
                <a:ea typeface="Nunito Sans" charset="0"/>
                <a:cs typeface="Nunito Sans" charset="0"/>
                <a:sym typeface="Arial" panose="020B0604020202020204" pitchFamily="34" charset="0"/>
              </a:rPr>
              <a:t>Viewing Product and Adding Product to Cart</a:t>
            </a:r>
            <a:endParaRPr lang="en-IN" altLang="zh-CN" sz="3600" b="1">
              <a:latin typeface="Nunito Sans" charset="0"/>
              <a:ea typeface="Nunito Sans" charset="0"/>
              <a:cs typeface="Nunito Sans" charset="0"/>
              <a:sym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6725" y="2771140"/>
            <a:ext cx="5499100" cy="309372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4580" y="2771140"/>
            <a:ext cx="5499100" cy="309308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7910" y="911225"/>
            <a:ext cx="7536180" cy="170688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"/>
          <p:cNvSpPr/>
          <p:nvPr/>
        </p:nvSpPr>
        <p:spPr>
          <a:xfrm>
            <a:off x="665480" y="236220"/>
            <a:ext cx="1003935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IN" altLang="zh-CN" sz="2800" b="1">
                <a:latin typeface="Nunito Sans" charset="0"/>
                <a:ea typeface="Nunito Sans" charset="0"/>
                <a:cs typeface="Nunito Sans" charset="0"/>
                <a:sym typeface="Arial" panose="020B0604020202020204" pitchFamily="34" charset="0"/>
              </a:rPr>
              <a:t>Entering Checkout Details and Confirmation of Order</a:t>
            </a:r>
            <a:endParaRPr lang="en-IN" altLang="zh-CN" sz="2800" b="1">
              <a:latin typeface="Nunito Sans" charset="0"/>
              <a:ea typeface="Nunito Sans" charset="0"/>
              <a:cs typeface="Nunito Sans" charset="0"/>
              <a:sym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96465" y="758190"/>
            <a:ext cx="8252460" cy="156972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960" y="2771140"/>
            <a:ext cx="5486400" cy="30861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0620" y="2771140"/>
            <a:ext cx="5486400" cy="308673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"/>
          <p:cNvSpPr/>
          <p:nvPr/>
        </p:nvSpPr>
        <p:spPr>
          <a:xfrm>
            <a:off x="665480" y="236220"/>
            <a:ext cx="1003935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IN" altLang="zh-CN" sz="2800" b="1">
                <a:latin typeface="Nunito Sans" charset="0"/>
                <a:ea typeface="Nunito Sans" charset="0"/>
                <a:cs typeface="Nunito Sans" charset="0"/>
                <a:sym typeface="Arial" panose="020B0604020202020204" pitchFamily="34" charset="0"/>
              </a:rPr>
              <a:t>Test Cases Using TestNG</a:t>
            </a:r>
            <a:endParaRPr lang="en-IN" altLang="zh-CN" sz="2800" b="1">
              <a:latin typeface="Nunito Sans" charset="0"/>
              <a:ea typeface="Nunito Sans" charset="0"/>
              <a:cs typeface="Nunito Sans" charset="0"/>
              <a:sym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1670" y="1089660"/>
            <a:ext cx="4160520" cy="233934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5095" y="1151255"/>
            <a:ext cx="5105400" cy="19126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150" y="3760470"/>
            <a:ext cx="5204460" cy="17907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7985" y="3625850"/>
            <a:ext cx="4312920" cy="217932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MH" val="20171105111057"/>
  <p:tag name="MH_LIBRARY" val="GRAPHIC"/>
  <p:tag name="MH_ORDER" val="文本框 17"/>
</p:tagLst>
</file>

<file path=ppt/tags/tag2.xml><?xml version="1.0" encoding="utf-8"?>
<p:tagLst xmlns:p="http://schemas.openxmlformats.org/presentationml/2006/main">
  <p:tag name="KSO_WPP_MARK_KEY" val="52222047-3757-4c91-addc-fd36b52114a8"/>
  <p:tag name="COMMONDATA" val="eyJoZGlkIjoiMmNmYmEwOWQ4Y2Q0M2IxMGZkNjI4ZjhkZDQyNzg1OTYifQ=="/>
</p:tagLst>
</file>

<file path=ppt/theme/theme1.xml><?xml version="1.0" encoding="utf-8"?>
<a:theme xmlns:a="http://schemas.openxmlformats.org/drawingml/2006/main" name="Office 主题​​">
  <a:themeElements>
    <a:clrScheme name="自定义 25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43874"/>
      </a:accent1>
      <a:accent2>
        <a:srgbClr val="0D5D9B"/>
      </a:accent2>
      <a:accent3>
        <a:srgbClr val="3F3F3F"/>
      </a:accent3>
      <a:accent4>
        <a:srgbClr val="043874"/>
      </a:accent4>
      <a:accent5>
        <a:srgbClr val="0D5D9B"/>
      </a:accent5>
      <a:accent6>
        <a:srgbClr val="3F3F3F"/>
      </a:accent6>
      <a:hlink>
        <a:srgbClr val="0563C1"/>
      </a:hlink>
      <a:folHlink>
        <a:srgbClr val="954F72"/>
      </a:folHlink>
    </a:clrScheme>
    <a:fontScheme name="rzdiy1xl">
      <a:majorFont>
        <a:latin typeface="Nunito Sans"/>
        <a:ea typeface="Nunito Sans"/>
        <a:cs typeface=""/>
      </a:majorFont>
      <a:minorFont>
        <a:latin typeface="Nunito Sans"/>
        <a:ea typeface="Nunito San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Nunito Sans"/>
        <a:ea typeface=""/>
        <a:cs typeface=""/>
        <a:font script="Jpan" typeface="游ゴシック"/>
        <a:font script="Hang" typeface="맑은 고딕"/>
        <a:font script="Hans" typeface="Nunito Sans"/>
        <a:font script="Hant" typeface="新細明體"/>
        <a:font script="Arab" typeface="Nunito Sans"/>
        <a:font script="Hebr" typeface="Nunito Sans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Nunito Sans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Nunito Sans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Nunito Sans"/>
        <a:ea typeface=""/>
        <a:cs typeface=""/>
        <a:font script="Jpan" typeface="ＭＳ Ｐゴシック"/>
        <a:font script="Hang" typeface="맑은 고딕"/>
        <a:font script="Hans" typeface="Nunito Sans"/>
        <a:font script="Hant" typeface="新細明體"/>
        <a:font script="Arab" typeface="Nunito Sans"/>
        <a:font script="Hebr" typeface="Nunito Sans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Nunito Sans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1645</Words>
  <Application>WPS Presentation</Application>
  <PresentationFormat>宽屏</PresentationFormat>
  <Paragraphs>99</Paragraphs>
  <Slides>18</Slides>
  <Notes>21</Notes>
  <HiddenSlides>1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30" baseType="lpstr">
      <vt:lpstr>Arial</vt:lpstr>
      <vt:lpstr>SimSun</vt:lpstr>
      <vt:lpstr>Wingdings</vt:lpstr>
      <vt:lpstr>Nunito Sans</vt:lpstr>
      <vt:lpstr>Nunito Sans ExtraBold</vt:lpstr>
      <vt:lpstr>Arial Narrow</vt:lpstr>
      <vt:lpstr>Open Sans ExtraBold</vt:lpstr>
      <vt:lpstr>Microsoft YaHei</vt:lpstr>
      <vt:lpstr>Calibri</vt:lpstr>
      <vt:lpstr>Arial Unicode MS</vt:lpstr>
      <vt:lpstr>Cascadia Code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imshi</cp:lastModifiedBy>
  <cp:revision>186</cp:revision>
  <dcterms:created xsi:type="dcterms:W3CDTF">2020-11-20T15:43:00Z</dcterms:created>
  <dcterms:modified xsi:type="dcterms:W3CDTF">2023-10-04T14:56:27Z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1033-12.2.0.13215</vt:lpwstr>
  </property>
  <property fmtid="{D5CDD505-2E9C-101B-9397-08002B2CF9AE}" pid="3" name="ICV">
    <vt:lpwstr>08C29EDA7AC2421382CBDEB45546E1EE_11</vt:lpwstr>
  </property>
</Properties>
</file>